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79CC-6AE9-47A7-B9C6-B549FFAEE427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6FD4E-3669-4E70-A3BB-6ADAF7276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http://freeppt.ru/MyShablony/Blue_univer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67744" y="260648"/>
            <a:ext cx="655358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СТИПЕНДИЯ 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ГУБЕРНАТОРА СВЕРДЛОВСКОЙ ОБЛАСТИ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&amp;Gcy;&amp;ucy;&amp;bcy;&amp;iecy;&amp;rcy;&amp;ncy;&amp;acy;&amp;tcy;&amp;ocy;&amp;rcy; &amp;Scy;&amp;vcy;&amp;iecy;&amp;rcy;&amp;dcy;&amp;lcy;&amp;ocy;&amp;vcy;&amp;scy;&amp;kcy;&amp;ocy;&amp;jcy; &amp;ocy;&amp;bcy;&amp;lcy;&amp;acy;&amp;scy;&amp;tcy;&amp;icy; &amp;Kcy;&amp;ucy;&amp;jcy;&amp;vcy;&amp;acy;&amp;shcy;&amp;iecy;&amp;vcy; &amp;IEcy;&amp;vcy;&amp;gcy;&amp;iecy;&amp;ncy;&amp;icy;&amp;jcy; &amp;Vcy;&amp;lcy;&amp;acy;&amp;dcy;&amp;icy;&amp;mcy;&amp;icy;&amp;rcy;&amp;ocy;&amp;vcy;&amp;icy;&amp;ch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6632"/>
            <a:ext cx="2021985" cy="1728192"/>
          </a:xfrm>
          <a:prstGeom prst="rect">
            <a:avLst/>
          </a:prstGeom>
          <a:noFill/>
        </p:spPr>
      </p:pic>
      <p:pic>
        <p:nvPicPr>
          <p:cNvPr id="11" name="Picture 2" descr="C:\Users\Контобойцева Мария\Downloads\Калимуллина Карина Ильшатовна,124 группа.jpg"/>
          <p:cNvPicPr>
            <a:picLocks noChangeAspect="1" noChangeArrowheads="1"/>
          </p:cNvPicPr>
          <p:nvPr/>
        </p:nvPicPr>
        <p:blipFill>
          <a:blip r:embed="rId4" cstate="print"/>
          <a:srcRect t="11290"/>
          <a:stretch>
            <a:fillRect/>
          </a:stretch>
        </p:blipFill>
        <p:spPr bwMode="auto">
          <a:xfrm>
            <a:off x="5580112" y="1988840"/>
            <a:ext cx="3384376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395536" y="1844824"/>
            <a:ext cx="51845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Bookman Old Style" pitchFamily="18" charset="0"/>
                <a:cs typeface="Aharoni" pitchFamily="2" charset="-79"/>
              </a:rPr>
              <a:t>Калимуллина</a:t>
            </a:r>
            <a:r>
              <a:rPr lang="ru-RU" b="1" dirty="0" smtClean="0">
                <a:latin typeface="Bookman Old Style" pitchFamily="18" charset="0"/>
                <a:cs typeface="Aharoni" pitchFamily="2" charset="-79"/>
              </a:rPr>
              <a:t> </a:t>
            </a:r>
            <a:r>
              <a:rPr lang="ru-RU" b="1" dirty="0" err="1" smtClean="0">
                <a:latin typeface="Bookman Old Style" pitchFamily="18" charset="0"/>
                <a:cs typeface="Aharoni" pitchFamily="2" charset="-79"/>
              </a:rPr>
              <a:t>Карина</a:t>
            </a:r>
            <a:r>
              <a:rPr lang="ru-RU" b="1" dirty="0" smtClean="0">
                <a:latin typeface="Bookman Old Style" pitchFamily="18" charset="0"/>
                <a:cs typeface="Aharoni" pitchFamily="2" charset="-79"/>
              </a:rPr>
              <a:t> </a:t>
            </a:r>
            <a:r>
              <a:rPr lang="ru-RU" b="1" dirty="0" err="1" smtClean="0">
                <a:latin typeface="Bookman Old Style" pitchFamily="18" charset="0"/>
                <a:cs typeface="Aharoni" pitchFamily="2" charset="-79"/>
              </a:rPr>
              <a:t>Ильшатовна</a:t>
            </a:r>
            <a:r>
              <a:rPr lang="ru-RU" b="1" dirty="0" smtClean="0">
                <a:latin typeface="Bookman Old Style" pitchFamily="18" charset="0"/>
                <a:cs typeface="Aharoni" pitchFamily="2" charset="-79"/>
              </a:rPr>
              <a:t> </a:t>
            </a:r>
            <a:r>
              <a:rPr lang="ru-RU" dirty="0" smtClean="0">
                <a:latin typeface="Bookman Old Style" pitchFamily="18" charset="0"/>
                <a:cs typeface="Aharoni" pitchFamily="2" charset="-79"/>
              </a:rPr>
              <a:t>– курсант 3 курса факультета пожарной безопасности, рядовой внутренней службы. </a:t>
            </a:r>
          </a:p>
          <a:p>
            <a:r>
              <a:rPr lang="ru-RU" dirty="0" smtClean="0">
                <a:latin typeface="Bookman Old Style" pitchFamily="18" charset="0"/>
                <a:cs typeface="Aharoni" pitchFamily="2" charset="-79"/>
              </a:rPr>
              <a:t>На протяжении всего периода учится на «отлично». Награждена нагрудным знаком «Отличник учебы». </a:t>
            </a:r>
          </a:p>
          <a:p>
            <a:r>
              <a:rPr lang="ru-RU" dirty="0" smtClean="0">
                <a:latin typeface="Bookman Old Style" pitchFamily="18" charset="0"/>
                <a:cs typeface="Aharoni" pitchFamily="2" charset="-79"/>
              </a:rPr>
              <a:t>В течение 2016-2017 учебного года подготовила 19 научных публикаций в области  обеспечения пожарной безопасности. Принимала участие в международной и всероссийской научно-практических конференциях.</a:t>
            </a:r>
          </a:p>
          <a:p>
            <a:r>
              <a:rPr lang="ru-RU" dirty="0" smtClean="0">
                <a:latin typeface="Bookman Old Style" pitchFamily="18" charset="0"/>
                <a:cs typeface="Aharoni" pitchFamily="2" charset="-79"/>
              </a:rPr>
              <a:t>Является дипломантом </a:t>
            </a:r>
            <a:r>
              <a:rPr lang="en-US" dirty="0" smtClean="0">
                <a:latin typeface="Bookman Old Style" pitchFamily="18" charset="0"/>
                <a:cs typeface="Aharoni" pitchFamily="2" charset="-79"/>
              </a:rPr>
              <a:t>I </a:t>
            </a:r>
            <a:r>
              <a:rPr lang="ru-RU" dirty="0" smtClean="0">
                <a:latin typeface="Bookman Old Style" pitchFamily="18" charset="0"/>
                <a:cs typeface="Aharoni" pitchFamily="2" charset="-79"/>
              </a:rPr>
              <a:t>и </a:t>
            </a:r>
            <a:r>
              <a:rPr lang="en-US" dirty="0" smtClean="0">
                <a:latin typeface="Bookman Old Style" pitchFamily="18" charset="0"/>
                <a:cs typeface="Aharoni" pitchFamily="2" charset="-79"/>
              </a:rPr>
              <a:t>III </a:t>
            </a:r>
            <a:r>
              <a:rPr lang="ru-RU" dirty="0" smtClean="0">
                <a:latin typeface="Bookman Old Style" pitchFamily="18" charset="0"/>
                <a:cs typeface="Aharoni" pitchFamily="2" charset="-79"/>
              </a:rPr>
              <a:t>степени за лучшую научно-исследовательскую работу курсантов, слушателей и студентов Института в 2018 году.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79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 Контобойцева</dc:creator>
  <cp:lastModifiedBy>Мария Контобойцева</cp:lastModifiedBy>
  <cp:revision>16</cp:revision>
  <dcterms:created xsi:type="dcterms:W3CDTF">2016-07-19T09:01:11Z</dcterms:created>
  <dcterms:modified xsi:type="dcterms:W3CDTF">2018-07-06T05:27:52Z</dcterms:modified>
</cp:coreProperties>
</file>